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6" r:id="rId9"/>
    <p:sldId id="267" r:id="rId10"/>
    <p:sldId id="268" r:id="rId11"/>
    <p:sldId id="264" r:id="rId12"/>
    <p:sldId id="265" r:id="rId13"/>
    <p:sldId id="269" r:id="rId14"/>
    <p:sldId id="261" r:id="rId15"/>
    <p:sldId id="271" r:id="rId16"/>
    <p:sldId id="270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323" autoAdjust="0"/>
  </p:normalViewPr>
  <p:slideViewPr>
    <p:cSldViewPr>
      <p:cViewPr varScale="1">
        <p:scale>
          <a:sx n="63" d="100"/>
          <a:sy n="63" d="100"/>
        </p:scale>
        <p:origin x="-8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8A456-D7B7-4FDA-B55A-CFEBF2D377F7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4C754-E6FA-4E11-8234-18F7847C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66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4C754-E6FA-4E11-8234-18F7847CA23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34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и.в\ИЗБРАННОЕ\589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76864" cy="33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1999" y="2708476"/>
            <a:ext cx="3474721" cy="1702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Путешествие </a:t>
            </a:r>
            <a:r>
              <a:rPr lang="ru-RU" dirty="0" err="1" smtClean="0"/>
              <a:t>муми</a:t>
            </a:r>
            <a:r>
              <a:rPr lang="ru-RU" dirty="0" smtClean="0"/>
              <a:t>-троллей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Педагог-психолог : </a:t>
            </a:r>
            <a:r>
              <a:rPr lang="ru-RU" dirty="0" err="1" smtClean="0"/>
              <a:t>Асанина</a:t>
            </a:r>
            <a:r>
              <a:rPr lang="ru-RU" dirty="0" smtClean="0"/>
              <a:t> И.В.</a:t>
            </a:r>
          </a:p>
          <a:p>
            <a:r>
              <a:rPr lang="ru-RU" dirty="0" smtClean="0"/>
              <a:t>ДОУ № 84 «Золотое зернышко»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6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404664"/>
            <a:ext cx="5256584" cy="1766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Что у тебя болит? Горлышко? </a:t>
            </a:r>
            <a:br>
              <a:rPr lang="ru-RU" sz="2400" dirty="0" smtClean="0"/>
            </a:br>
            <a:r>
              <a:rPr lang="ru-RU" sz="2400" dirty="0" smtClean="0"/>
              <a:t>У тебя поднялась температура?</a:t>
            </a:r>
            <a:br>
              <a:rPr lang="ru-RU" sz="2400" dirty="0" smtClean="0"/>
            </a:br>
            <a:r>
              <a:rPr lang="ru-RU" sz="2400" dirty="0" smtClean="0"/>
              <a:t>Начался насморк и кашель?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48"/>
            <a:ext cx="3462362" cy="23082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6" y="2085797"/>
            <a:ext cx="7158304" cy="47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3600400" cy="3312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Далеко – далеко в Вековечных горах живет Астроном.  У</a:t>
            </a:r>
            <a:r>
              <a:rPr lang="ru-RU" sz="2000" dirty="0"/>
              <a:t> </a:t>
            </a:r>
            <a:r>
              <a:rPr lang="ru-RU" sz="2000" dirty="0" smtClean="0"/>
              <a:t>него есть сказочная карта, которая поможет путешествовать из сказки в сказку.</a:t>
            </a:r>
            <a:br>
              <a:rPr lang="ru-RU" sz="2000" dirty="0" smtClean="0"/>
            </a:br>
            <a:r>
              <a:rPr lang="ru-RU" sz="2000" dirty="0" smtClean="0"/>
              <a:t> Вот бы ее увидеть! </a:t>
            </a:r>
            <a:br>
              <a:rPr lang="ru-RU" sz="2000" dirty="0" smtClean="0"/>
            </a:br>
            <a:r>
              <a:rPr lang="ru-RU" sz="2000" dirty="0" smtClean="0"/>
              <a:t>И отправились </a:t>
            </a:r>
            <a:r>
              <a:rPr lang="ru-RU" sz="2000" dirty="0" err="1" smtClean="0"/>
              <a:t>муми</a:t>
            </a:r>
            <a:r>
              <a:rPr lang="ru-RU" sz="2000" dirty="0" smtClean="0"/>
              <a:t> – тролли в путь.</a:t>
            </a:r>
            <a:br>
              <a:rPr lang="ru-RU" sz="2000" dirty="0" smtClean="0"/>
            </a:br>
            <a:r>
              <a:rPr lang="ru-RU" sz="2000" dirty="0" smtClean="0"/>
              <a:t> Первым испытанием для них стала переправа.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550" y="746702"/>
            <a:ext cx="3348372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3922" y="753291"/>
            <a:ext cx="4885332" cy="3256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67318"/>
            <a:ext cx="5064088" cy="33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620688"/>
            <a:ext cx="3600400" cy="23042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Как же перебраться на другой берег?</a:t>
            </a:r>
            <a:br>
              <a:rPr lang="ru-RU" sz="2000" dirty="0" smtClean="0"/>
            </a:br>
            <a:r>
              <a:rPr lang="ru-RU" sz="2000" dirty="0" smtClean="0"/>
              <a:t> Мы построим плот!!!</a:t>
            </a:r>
            <a:br>
              <a:rPr lang="ru-RU" sz="2000" dirty="0" smtClean="0"/>
            </a:br>
            <a:r>
              <a:rPr lang="ru-RU" sz="2000" dirty="0" smtClean="0"/>
              <a:t>По реке плыли огромные льдины, мешая движению.</a:t>
            </a:r>
            <a:br>
              <a:rPr lang="ru-RU" sz="2000" dirty="0" smtClean="0"/>
            </a:br>
            <a:r>
              <a:rPr lang="ru-RU" sz="2000" dirty="0" smtClean="0"/>
              <a:t>Справимся и с этим!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6952"/>
            <a:ext cx="5262562" cy="3508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1000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00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3284984"/>
            <a:ext cx="1728192" cy="324036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err="1" smtClean="0"/>
              <a:t>Стро</a:t>
            </a:r>
            <a:r>
              <a:rPr lang="ru-RU" sz="3200" b="1" i="1" dirty="0" smtClean="0"/>
              <a:t> -им</a:t>
            </a:r>
            <a:br>
              <a:rPr lang="ru-RU" sz="3200" b="1" i="1" dirty="0" smtClean="0"/>
            </a:br>
            <a:r>
              <a:rPr lang="ru-RU" sz="3200" b="1" i="1" dirty="0" smtClean="0"/>
              <a:t>дом</a:t>
            </a:r>
            <a:br>
              <a:rPr lang="ru-RU" sz="3200" b="1" i="1" dirty="0" smtClean="0"/>
            </a:br>
            <a:r>
              <a:rPr lang="ru-RU" sz="3200" b="1" i="1" dirty="0" smtClean="0"/>
              <a:t>для</a:t>
            </a:r>
            <a:br>
              <a:rPr lang="ru-RU" sz="3200" b="1" i="1" dirty="0" smtClean="0"/>
            </a:br>
            <a:r>
              <a:rPr lang="ru-RU" sz="3200" b="1" i="1" dirty="0" smtClean="0"/>
              <a:t>всех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8639">
            <a:off x="66347" y="3533045"/>
            <a:ext cx="3760549" cy="25070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869">
            <a:off x="4158522" y="1419839"/>
            <a:ext cx="6534168" cy="4356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8" y="404664"/>
            <a:ext cx="4392488" cy="29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Окна, двери, крыша и труба!</a:t>
            </a:r>
            <a:br>
              <a:rPr lang="ru-RU" b="1" dirty="0" smtClean="0"/>
            </a:br>
            <a:r>
              <a:rPr lang="ru-RU" dirty="0" smtClean="0"/>
              <a:t>Все готово! Заходите в гости!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9000"/>
            <a:ext cx="4896544" cy="326436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032">
            <a:off x="6133870" y="3951106"/>
            <a:ext cx="3298720" cy="21991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7841">
            <a:off x="-188942" y="3946799"/>
            <a:ext cx="3139495" cy="20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456384" cy="295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Можно ломать?</a:t>
            </a:r>
            <a:br>
              <a:rPr lang="ru-RU" dirty="0" smtClean="0"/>
            </a:br>
            <a:r>
              <a:rPr lang="ru-RU" dirty="0" smtClean="0"/>
              <a:t>1, 2, 3</a:t>
            </a:r>
            <a:br>
              <a:rPr lang="ru-RU" dirty="0" smtClean="0"/>
            </a:br>
            <a:r>
              <a:rPr lang="ru-RU" dirty="0" smtClean="0"/>
              <a:t> вместе 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3"/>
            <a:ext cx="5076056" cy="3384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5013024" cy="33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3660" y="2780928"/>
            <a:ext cx="2142796" cy="4077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/>
              <a:t>Немного </a:t>
            </a:r>
            <a:br>
              <a:rPr lang="ru-RU" sz="2800" b="1" i="1" dirty="0" smtClean="0"/>
            </a:br>
            <a:r>
              <a:rPr lang="ru-RU" sz="2800" b="1" i="1" dirty="0" smtClean="0"/>
              <a:t>пошалили!</a:t>
            </a:r>
            <a:br>
              <a:rPr lang="ru-RU" sz="2800" b="1" i="1" dirty="0" smtClean="0"/>
            </a:br>
            <a:r>
              <a:rPr lang="ru-RU" sz="2800" b="1" i="1" dirty="0" smtClean="0"/>
              <a:t>Сломали – </a:t>
            </a:r>
            <a:br>
              <a:rPr lang="ru-RU" sz="2800" b="1" i="1" dirty="0" smtClean="0"/>
            </a:br>
            <a:r>
              <a:rPr lang="ru-RU" sz="2800" b="1" i="1" dirty="0" smtClean="0"/>
              <a:t>еще построим!</a:t>
            </a:r>
            <a:br>
              <a:rPr lang="ru-RU" sz="2800" b="1" i="1" dirty="0" smtClean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74" y="441243"/>
            <a:ext cx="3561946" cy="23746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89777"/>
            <a:ext cx="5346036" cy="3564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1526">
            <a:off x="-689401" y="294146"/>
            <a:ext cx="5346036" cy="35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3235274"/>
            <a:ext cx="2359119" cy="3290070"/>
          </a:xfrm>
        </p:spPr>
        <p:txBody>
          <a:bodyPr/>
          <a:lstStyle/>
          <a:p>
            <a:pPr algn="ctr"/>
            <a:r>
              <a:rPr lang="ru-RU" sz="3200" b="1" i="1" dirty="0" err="1" smtClean="0"/>
              <a:t>Вековеч</a:t>
            </a:r>
            <a:r>
              <a:rPr lang="ru-RU" sz="3200" b="1" i="1" dirty="0" smtClean="0"/>
              <a:t> -</a:t>
            </a:r>
            <a:r>
              <a:rPr lang="ru-RU" sz="3200" b="1" i="1" dirty="0" err="1" smtClean="0"/>
              <a:t>ные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горы.</a:t>
            </a:r>
            <a:br>
              <a:rPr lang="ru-RU" sz="3200" b="1" i="1" dirty="0" smtClean="0"/>
            </a:br>
            <a:r>
              <a:rPr lang="ru-RU" sz="3200" b="1" i="1" dirty="0" smtClean="0"/>
              <a:t>Трудная</a:t>
            </a:r>
            <a:br>
              <a:rPr lang="ru-RU" sz="3200" b="1" i="1" dirty="0" smtClean="0"/>
            </a:br>
            <a:r>
              <a:rPr lang="ru-RU" sz="3200" b="1" i="1" dirty="0" smtClean="0"/>
              <a:t>тропа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8635">
            <a:off x="6133497" y="3900097"/>
            <a:ext cx="3363463" cy="22423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3009">
            <a:off x="-212886" y="3974479"/>
            <a:ext cx="3272875" cy="2181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3343">
            <a:off x="1903899" y="4389048"/>
            <a:ext cx="3047864" cy="203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8037" y="950727"/>
            <a:ext cx="3696785" cy="2464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64" y="687069"/>
            <a:ext cx="3822307" cy="2548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3566">
            <a:off x="-191606" y="728264"/>
            <a:ext cx="3698724" cy="24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413" y="2984004"/>
            <a:ext cx="3024336" cy="34693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Вот и </a:t>
            </a:r>
            <a:r>
              <a:rPr lang="ru-RU" sz="3100" dirty="0" smtClean="0"/>
              <a:t>дошли. Но на дворе уже вечер.</a:t>
            </a:r>
            <a:br>
              <a:rPr lang="ru-RU" sz="3100" dirty="0" smtClean="0"/>
            </a:br>
            <a:r>
              <a:rPr lang="ru-RU" sz="3100" dirty="0" smtClean="0"/>
              <a:t>Ставим палатки и укладываемся </a:t>
            </a:r>
            <a:r>
              <a:rPr lang="ru-RU" b="1" i="1" dirty="0" smtClean="0"/>
              <a:t>спать.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145" y="3438167"/>
            <a:ext cx="3943436" cy="26289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08" y="4365104"/>
            <a:ext cx="3269872" cy="2179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639" y="716782"/>
            <a:ext cx="3273510" cy="2182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6004"/>
            <a:ext cx="4347000" cy="28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665">
            <a:off x="33080" y="2728019"/>
            <a:ext cx="5862160" cy="39081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845" y="692696"/>
            <a:ext cx="4560227" cy="164208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Рано утром проснулись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err="1" smtClean="0"/>
              <a:t>муми</a:t>
            </a:r>
            <a:r>
              <a:rPr lang="ru-RU" sz="2200" dirty="0" smtClean="0"/>
              <a:t> – тролли, сложили свои палатки и постучались в дом </a:t>
            </a:r>
            <a:br>
              <a:rPr lang="ru-RU" sz="2200" dirty="0" smtClean="0"/>
            </a:br>
            <a:r>
              <a:rPr lang="ru-RU" sz="2800" dirty="0" smtClean="0"/>
              <a:t>Астронома.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4639">
            <a:off x="4555334" y="481217"/>
            <a:ext cx="5560678" cy="3707119"/>
          </a:xfrm>
        </p:spPr>
      </p:pic>
    </p:spTree>
    <p:extLst>
      <p:ext uri="{BB962C8B-B14F-4D97-AF65-F5344CB8AC3E}">
        <p14:creationId xmlns:p14="http://schemas.microsoft.com/office/powerpoint/2010/main" val="36146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836712"/>
            <a:ext cx="3528392" cy="312141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П</a:t>
            </a:r>
            <a:r>
              <a:rPr lang="ru-RU" sz="3200" dirty="0" smtClean="0">
                <a:solidFill>
                  <a:srgbClr val="002060"/>
                </a:solidFill>
              </a:rPr>
              <a:t>утешествие начинается. 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Дверь в волшебную страну открыта.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7541" y="1281758"/>
            <a:ext cx="5262562" cy="3508375"/>
          </a:xfrm>
        </p:spPr>
      </p:pic>
      <p:pic>
        <p:nvPicPr>
          <p:cNvPr id="2050" name="Picture 2" descr="C:\Users\Администратор\Desktop\и.в\ИЗБРАННОЕ\Муми-тролль_в_облака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3789040"/>
            <a:ext cx="2952328" cy="294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027664"/>
            <a:ext cx="414430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До свидания сказочная страна!</a:t>
            </a:r>
            <a:endParaRPr lang="ru-RU" sz="3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7499">
            <a:off x="5074035" y="3599268"/>
            <a:ext cx="3871100" cy="25807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7313">
            <a:off x="-1452344" y="1013336"/>
            <a:ext cx="6726256" cy="44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и.в\ИЗБРАННОЕ\naytakuva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48" y="3861048"/>
            <a:ext cx="4368552" cy="251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036" y="980728"/>
            <a:ext cx="3384376" cy="24013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До свидания,  </a:t>
            </a:r>
            <a:r>
              <a:rPr lang="ru-RU" b="1" i="1" dirty="0" err="1" smtClean="0"/>
              <a:t>муми</a:t>
            </a:r>
            <a:r>
              <a:rPr lang="ru-RU" b="1" i="1" dirty="0" smtClean="0"/>
              <a:t> - тролль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2855">
            <a:off x="119050" y="1334855"/>
            <a:ext cx="5262562" cy="3508375"/>
          </a:xfrm>
        </p:spPr>
      </p:pic>
    </p:spTree>
    <p:extLst>
      <p:ext uri="{BB962C8B-B14F-4D97-AF65-F5344CB8AC3E}">
        <p14:creationId xmlns:p14="http://schemas.microsoft.com/office/powerpoint/2010/main" val="14828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024744" cy="1143000"/>
          </a:xfrm>
        </p:spPr>
        <p:txBody>
          <a:bodyPr/>
          <a:lstStyle/>
          <a:p>
            <a:r>
              <a:rPr lang="ru-RU" dirty="0" smtClean="0"/>
              <a:t>Здравствуй, новая сказка!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1746" y="2541182"/>
            <a:ext cx="4610197" cy="307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938" y="2914354"/>
            <a:ext cx="4256940" cy="283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4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0133">
            <a:off x="2076551" y="2682576"/>
            <a:ext cx="4480628" cy="29870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1836189" cy="568863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 добудишься котят – </a:t>
            </a:r>
            <a:br>
              <a:rPr lang="ru-RU" sz="2000" dirty="0" smtClean="0"/>
            </a:br>
            <a:r>
              <a:rPr lang="ru-RU" sz="2000" dirty="0" smtClean="0"/>
              <a:t>они крепко – крепко спят!</a:t>
            </a:r>
            <a:br>
              <a:rPr lang="ru-RU" sz="2000" dirty="0" smtClean="0"/>
            </a:br>
            <a:r>
              <a:rPr lang="ru-RU" sz="2000" dirty="0" smtClean="0"/>
              <a:t>Только стоит им проснуться – </a:t>
            </a:r>
            <a:br>
              <a:rPr lang="ru-RU" sz="2000" dirty="0" smtClean="0"/>
            </a:br>
            <a:r>
              <a:rPr lang="ru-RU" sz="2000" dirty="0" smtClean="0"/>
              <a:t>глазки их как будто блюдца.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6320">
            <a:off x="4371447" y="1172423"/>
            <a:ext cx="5015048" cy="3343365"/>
          </a:xfrm>
        </p:spPr>
      </p:pic>
    </p:spTree>
    <p:extLst>
      <p:ext uri="{BB962C8B-B14F-4D97-AF65-F5344CB8AC3E}">
        <p14:creationId xmlns:p14="http://schemas.microsoft.com/office/powerpoint/2010/main" val="24206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2596488" cy="316835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Вот я вижу : пыль стоит столбом</a:t>
            </a:r>
            <a:br>
              <a:rPr lang="ru-RU" sz="2000" dirty="0" smtClean="0"/>
            </a:br>
            <a:r>
              <a:rPr lang="ru-RU" sz="2000" dirty="0" smtClean="0"/>
              <a:t>грузовик промчался за углом,</a:t>
            </a:r>
            <a:br>
              <a:rPr lang="ru-RU" sz="2000" dirty="0" smtClean="0"/>
            </a:br>
            <a:r>
              <a:rPr lang="ru-RU" sz="2000" dirty="0" smtClean="0"/>
              <a:t>вижу как шофер ведет его …</a:t>
            </a:r>
            <a:br>
              <a:rPr lang="ru-RU" sz="2000" dirty="0" smtClean="0"/>
            </a:br>
            <a:r>
              <a:rPr lang="ru-RU" sz="2000" dirty="0" smtClean="0"/>
              <a:t>и опять не вижу ничего.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785674" cy="31904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24" y="332656"/>
            <a:ext cx="5661096" cy="37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20" y="4230080"/>
            <a:ext cx="3941880" cy="2627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32656"/>
            <a:ext cx="4752528" cy="165618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« Наконец  </a:t>
            </a:r>
            <a:r>
              <a:rPr lang="ru-RU" sz="1800" dirty="0" err="1" smtClean="0"/>
              <a:t>муми</a:t>
            </a:r>
            <a:r>
              <a:rPr lang="ru-RU" sz="1800" dirty="0" smtClean="0"/>
              <a:t> – тролли решили выбраться из дома. Но как это сделать? Дверь до самой крыши занесло снегом.» </a:t>
            </a:r>
            <a:br>
              <a:rPr lang="ru-RU" sz="1800" dirty="0" smtClean="0"/>
            </a:br>
            <a:r>
              <a:rPr lang="ru-RU" sz="1800" dirty="0" smtClean="0"/>
              <a:t>Значит будем рыть тоннель ,</a:t>
            </a:r>
            <a:r>
              <a:rPr lang="ru-RU" sz="1800" dirty="0"/>
              <a:t> </a:t>
            </a:r>
            <a:r>
              <a:rPr lang="ru-RU" sz="1800" dirty="0" smtClean="0"/>
              <a:t>чтобы увидеть зиму.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0951"/>
            <a:ext cx="3473943" cy="231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23" y="1988840"/>
            <a:ext cx="44284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3492" y="692696"/>
            <a:ext cx="2492964" cy="2541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/>
              <a:t>Чудеса</a:t>
            </a:r>
            <a:br>
              <a:rPr lang="ru-RU" sz="2400" b="1" i="1" dirty="0" smtClean="0"/>
            </a:br>
            <a:r>
              <a:rPr lang="ru-RU" sz="2400" b="1" i="1" dirty="0" smtClean="0"/>
              <a:t> зимы продолжаются.</a:t>
            </a:r>
            <a:br>
              <a:rPr lang="ru-RU" sz="2400" b="1" i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«Превращение в сугробы»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33936"/>
            <a:ext cx="5436096" cy="3624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0"/>
            <a:ext cx="6210132" cy="414008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4140088"/>
            <a:ext cx="3240361" cy="2385256"/>
          </a:xfrm>
        </p:spPr>
        <p:txBody>
          <a:bodyPr>
            <a:normAutofit/>
          </a:bodyPr>
          <a:lstStyle/>
          <a:p>
            <a:r>
              <a:rPr lang="ru-RU" dirty="0" err="1" smtClean="0"/>
              <a:t>Муми</a:t>
            </a:r>
            <a:r>
              <a:rPr lang="ru-RU" dirty="0" smtClean="0"/>
              <a:t> – тролли</a:t>
            </a:r>
          </a:p>
          <a:p>
            <a:pPr marL="68580" indent="0">
              <a:buNone/>
            </a:pPr>
            <a:r>
              <a:rPr lang="ru-RU" dirty="0"/>
              <a:t>и</a:t>
            </a:r>
            <a:r>
              <a:rPr lang="ru-RU" dirty="0" smtClean="0"/>
              <a:t>сследуют сугробы и играют со снегом.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248472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Играя со снегом, </a:t>
            </a:r>
            <a:r>
              <a:rPr lang="ru-RU" sz="2800" dirty="0" err="1" smtClean="0"/>
              <a:t>муми</a:t>
            </a:r>
            <a:r>
              <a:rPr lang="ru-RU" sz="2800" dirty="0" smtClean="0"/>
              <a:t> – тролли не заметили, как простудились.</a:t>
            </a:r>
            <a:br>
              <a:rPr lang="ru-RU" sz="2800" dirty="0" smtClean="0"/>
            </a:br>
            <a:r>
              <a:rPr lang="ru-RU" sz="2800" dirty="0" smtClean="0"/>
              <a:t>Срочно </a:t>
            </a:r>
            <a:r>
              <a:rPr lang="ru-RU" sz="2800" smtClean="0"/>
              <a:t>в </a:t>
            </a:r>
            <a:r>
              <a:rPr lang="ru-RU" sz="2800" smtClean="0"/>
              <a:t>постель </a:t>
            </a:r>
            <a:r>
              <a:rPr lang="ru-RU" sz="2800" dirty="0" smtClean="0"/>
              <a:t>и </a:t>
            </a:r>
            <a:r>
              <a:rPr lang="ru-RU" sz="3100" dirty="0" smtClean="0"/>
              <a:t>лечиться!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26458" cy="2884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5553084" cy="3702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81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526" y="2730109"/>
            <a:ext cx="3361650" cy="11263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/>
              <a:t>Сейчас уложим тебя в </a:t>
            </a:r>
            <a:r>
              <a:rPr lang="ru-RU" sz="1800" b="1" dirty="0" smtClean="0"/>
              <a:t>постель </a:t>
            </a:r>
            <a:r>
              <a:rPr lang="ru-RU" sz="1800" b="1" dirty="0" smtClean="0"/>
              <a:t>и полечим.</a:t>
            </a:r>
            <a:br>
              <a:rPr lang="ru-RU" sz="1800" b="1" dirty="0" smtClean="0"/>
            </a:br>
            <a:r>
              <a:rPr lang="ru-RU" sz="1800" b="1" dirty="0" smtClean="0"/>
              <a:t> Это сладкое лекарство. Открой ротик!</a:t>
            </a: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777" y="902432"/>
            <a:ext cx="3839024" cy="2559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7" y="3892042"/>
            <a:ext cx="4134005" cy="2756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56483"/>
            <a:ext cx="4158040" cy="2772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25" y="323627"/>
            <a:ext cx="3600400" cy="2400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785" y="931090"/>
            <a:ext cx="3644772" cy="24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4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146</TotalTime>
  <Words>169</Words>
  <Application>Microsoft Office PowerPoint</Application>
  <PresentationFormat>Экран (4:3)</PresentationFormat>
  <Paragraphs>26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Путешествие муми-троллей</vt:lpstr>
      <vt:lpstr>Путешествие начинается.   Дверь в волшебную страну открыта.</vt:lpstr>
      <vt:lpstr>Здравствуй, новая сказка!</vt:lpstr>
      <vt:lpstr>Не добудишься котят –  они крепко – крепко спят! Только стоит им проснуться –  глазки их как будто блюдца.   </vt:lpstr>
      <vt:lpstr>Вот я вижу : пыль стоит столбом грузовик промчался за углом, вижу как шофер ведет его … и опять не вижу ничего.</vt:lpstr>
      <vt:lpstr>« Наконец  муми – тролли решили выбраться из дома. Но как это сделать? Дверь до самой крыши занесло снегом.»  Значит будем рыть тоннель , чтобы увидеть зиму.</vt:lpstr>
      <vt:lpstr>Чудеса  зимы продолжаются.  «Превращение в сугробы» </vt:lpstr>
      <vt:lpstr>Играя со снегом, муми – тролли не заметили, как простудились. Срочно в постель и лечиться!</vt:lpstr>
      <vt:lpstr>Сейчас уложим тебя в постель и полечим.  Это сладкое лекарство. Открой ротик!</vt:lpstr>
      <vt:lpstr>Что у тебя болит? Горлышко?  У тебя поднялась температура? Начался насморк и кашель? </vt:lpstr>
      <vt:lpstr>Далеко – далеко в Вековечных горах живет Астроном.  У него есть сказочная карта, которая поможет путешествовать из сказки в сказку.  Вот бы ее увидеть!  И отправились муми – тролли в путь.  Первым испытанием для них стала переправа. </vt:lpstr>
      <vt:lpstr> Как же перебраться на другой берег?  Мы построим плот!!! По реке плыли огромные льдины, мешая движению. Справимся и с этим!</vt:lpstr>
      <vt:lpstr>Стро -им дом для всех.</vt:lpstr>
      <vt:lpstr>Окна, двери, крыша и труба! Все готово! Заходите в гости!</vt:lpstr>
      <vt:lpstr>Можно ломать? 1, 2, 3  вместе ! </vt:lpstr>
      <vt:lpstr>Немного  пошалили! Сломали –  еще построим!     </vt:lpstr>
      <vt:lpstr>Вековеч -ные горы. Трудная тропа.</vt:lpstr>
      <vt:lpstr>Вот и дошли. Но на дворе уже вечер. Ставим палатки и укладываемся спать.</vt:lpstr>
      <vt:lpstr>Рано утром проснулись муми – тролли, сложили свои палатки и постучались в дом  Астронома.</vt:lpstr>
      <vt:lpstr>До свидания сказочная страна!</vt:lpstr>
      <vt:lpstr>До свидания,  муми - тролль!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муми-троллей</dc:title>
  <dc:creator>Администратор</dc:creator>
  <cp:lastModifiedBy>Администратор</cp:lastModifiedBy>
  <cp:revision>15</cp:revision>
  <dcterms:created xsi:type="dcterms:W3CDTF">2015-02-02T15:48:34Z</dcterms:created>
  <dcterms:modified xsi:type="dcterms:W3CDTF">2015-02-06T11:03:26Z</dcterms:modified>
</cp:coreProperties>
</file>